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CAE16-E6A1-4D05-BC9E-335D2004CB8D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E949-D28F-42EF-B603-F568DE5823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CAE16-E6A1-4D05-BC9E-335D2004CB8D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E949-D28F-42EF-B603-F568DE5823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CAE16-E6A1-4D05-BC9E-335D2004CB8D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E949-D28F-42EF-B603-F568DE5823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CAE16-E6A1-4D05-BC9E-335D2004CB8D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E949-D28F-42EF-B603-F568DE5823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CAE16-E6A1-4D05-BC9E-335D2004CB8D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E949-D28F-42EF-B603-F568DE5823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CAE16-E6A1-4D05-BC9E-335D2004CB8D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E949-D28F-42EF-B603-F568DE5823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CAE16-E6A1-4D05-BC9E-335D2004CB8D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E949-D28F-42EF-B603-F568DE5823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CAE16-E6A1-4D05-BC9E-335D2004CB8D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E949-D28F-42EF-B603-F568DE5823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CAE16-E6A1-4D05-BC9E-335D2004CB8D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E949-D28F-42EF-B603-F568DE5823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CAE16-E6A1-4D05-BC9E-335D2004CB8D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E949-D28F-42EF-B603-F568DE5823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CAE16-E6A1-4D05-BC9E-335D2004CB8D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E949-D28F-42EF-B603-F568DE5823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99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0CAE16-E6A1-4D05-BC9E-335D2004CB8D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1CE949-D28F-42EF-B603-F568DE58239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lickr.com/photos/25998665@N08/2436671190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609601"/>
            <a:ext cx="8153400" cy="2133600"/>
          </a:xfrm>
        </p:spPr>
        <p:txBody>
          <a:bodyPr>
            <a:normAutofit fontScale="90000"/>
          </a:bodyPr>
          <a:lstStyle/>
          <a:p>
            <a:r>
              <a:rPr lang="en-US" dirty="0"/>
              <a:t>Ovarian Cancer victims and deaths require that we be vigilant in detecting and treating Ovarian Cancer.</a:t>
            </a:r>
            <a:br>
              <a:rPr lang="en-US" dirty="0"/>
            </a:br>
            <a:endParaRPr lang="en-US" dirty="0"/>
          </a:p>
        </p:txBody>
      </p:sp>
      <p:pic>
        <p:nvPicPr>
          <p:cNvPr id="5" name="Picture 4" descr="2436671190_2b210694af_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7400" y="2819400"/>
            <a:ext cx="4368800" cy="32766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Works Cited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Tanuschka</a:t>
            </a:r>
            <a:r>
              <a:rPr lang="en-US" dirty="0" smtClean="0"/>
              <a:t> “Chemo.” 23 April 2008. Online Image. </a:t>
            </a:r>
            <a:r>
              <a:rPr lang="en-US" dirty="0" err="1" smtClean="0"/>
              <a:t>Flickr</a:t>
            </a:r>
            <a:r>
              <a:rPr lang="en-US" dirty="0" smtClean="0"/>
              <a:t>. November 30, 2011 </a:t>
            </a:r>
            <a:r>
              <a:rPr lang="en-US" dirty="0" smtClean="0">
                <a:hlinkClick r:id="rId2"/>
              </a:rPr>
              <a:t>http://www.flickr.com/photos/25998665@N08/2436671190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39</Words>
  <Application>Microsoft Office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Ovarian Cancer victims and deaths require that we be vigilant in detecting and treating Ovarian Cancer. </vt:lpstr>
      <vt:lpstr>Works Cited  </vt:lpstr>
    </vt:vector>
  </TitlesOfParts>
  <Company>School District of Springfield Township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Ovarian Cancer victims and deaths require that we be vigilant in detecting and treating Ovarian Cancer.</dc:title>
  <dc:creator>Technology Department</dc:creator>
  <cp:lastModifiedBy>Technology Department</cp:lastModifiedBy>
  <cp:revision>2</cp:revision>
  <dcterms:created xsi:type="dcterms:W3CDTF">2011-11-30T17:31:17Z</dcterms:created>
  <dcterms:modified xsi:type="dcterms:W3CDTF">2011-11-30T17:49:51Z</dcterms:modified>
</cp:coreProperties>
</file>